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5C98A-2E2B-4A25-B1AB-ADE4D3BE5487}" type="datetimeFigureOut">
              <a:rPr lang="en-US" smtClean="0"/>
              <a:t>9/30/2013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71E8C-C86C-4639-892E-FD564B0132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245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5C98A-2E2B-4A25-B1AB-ADE4D3BE5487}" type="datetimeFigureOut">
              <a:rPr lang="en-US" smtClean="0"/>
              <a:t>9/30/2013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71E8C-C86C-4639-892E-FD564B0132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238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5C98A-2E2B-4A25-B1AB-ADE4D3BE5487}" type="datetimeFigureOut">
              <a:rPr lang="en-US" smtClean="0"/>
              <a:t>9/30/2013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71E8C-C86C-4639-892E-FD564B0132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999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5C98A-2E2B-4A25-B1AB-ADE4D3BE5487}" type="datetimeFigureOut">
              <a:rPr lang="en-US" smtClean="0"/>
              <a:t>9/30/2013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71E8C-C86C-4639-892E-FD564B0132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420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5C98A-2E2B-4A25-B1AB-ADE4D3BE5487}" type="datetimeFigureOut">
              <a:rPr lang="en-US" smtClean="0"/>
              <a:t>9/30/2013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71E8C-C86C-4639-892E-FD564B0132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416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5C98A-2E2B-4A25-B1AB-ADE4D3BE5487}" type="datetimeFigureOut">
              <a:rPr lang="en-US" smtClean="0"/>
              <a:t>9/30/2013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71E8C-C86C-4639-892E-FD564B0132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231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5C98A-2E2B-4A25-B1AB-ADE4D3BE5487}" type="datetimeFigureOut">
              <a:rPr lang="en-US" smtClean="0"/>
              <a:t>9/30/2013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71E8C-C86C-4639-892E-FD564B0132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987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5C98A-2E2B-4A25-B1AB-ADE4D3BE5487}" type="datetimeFigureOut">
              <a:rPr lang="en-US" smtClean="0"/>
              <a:t>9/30/2013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71E8C-C86C-4639-892E-FD564B0132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166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5C98A-2E2B-4A25-B1AB-ADE4D3BE5487}" type="datetimeFigureOut">
              <a:rPr lang="en-US" smtClean="0"/>
              <a:t>9/30/2013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71E8C-C86C-4639-892E-FD564B0132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472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5C98A-2E2B-4A25-B1AB-ADE4D3BE5487}" type="datetimeFigureOut">
              <a:rPr lang="en-US" smtClean="0"/>
              <a:t>9/30/2013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71E8C-C86C-4639-892E-FD564B0132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178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5C98A-2E2B-4A25-B1AB-ADE4D3BE5487}" type="datetimeFigureOut">
              <a:rPr lang="en-US" smtClean="0"/>
              <a:t>9/30/2013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71E8C-C86C-4639-892E-FD564B0132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817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5C98A-2E2B-4A25-B1AB-ADE4D3BE5487}" type="datetimeFigureOut">
              <a:rPr lang="en-US" smtClean="0"/>
              <a:t>9/30/2013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71E8C-C86C-4639-892E-FD564B0132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564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577293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1905: A proposal of Special Relativity</a:t>
            </a:r>
            <a:endParaRPr lang="en-US" sz="3600" b="1" dirty="0"/>
          </a:p>
        </p:txBody>
      </p:sp>
      <p:pic>
        <p:nvPicPr>
          <p:cNvPr id="1026" name="Picture 2" descr="http://home1.gte.net/res0qaye/sitebuildercontent/sitebuilderpictures/albert_einste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43" y="540736"/>
            <a:ext cx="2051422" cy="1741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043" y="2281881"/>
            <a:ext cx="20182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Albert Einstein: 1879-1955</a:t>
            </a:r>
            <a:endParaRPr lang="en-US" sz="1200" dirty="0"/>
          </a:p>
        </p:txBody>
      </p:sp>
      <p:pic>
        <p:nvPicPr>
          <p:cNvPr id="1028" name="Picture 4" descr="http://muslimmedianetwork.com/mmn/windows-live-pictures/TheoryofRelativity_C917/tufail3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43" y="2721435"/>
            <a:ext cx="2077352" cy="1301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ithfriendship.com/images/c/10182/Special-relativity-wallpaper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5" y="4191743"/>
            <a:ext cx="2226325" cy="2666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524901" y="539916"/>
            <a:ext cx="25304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09277" y="539189"/>
            <a:ext cx="223147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</a:t>
            </a:r>
            <a:r>
              <a:rPr lang="en-US" dirty="0" smtClean="0"/>
              <a:t>ostulates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25750" y="1115446"/>
            <a:ext cx="1954635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The speed of light appears to be a constant, not only from experimentation but also from it’s expected value in a vacuum as predicted from electricity and magnetism.</a:t>
            </a:r>
            <a:endParaRPr lang="en-US" sz="1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4580387" y="1545788"/>
                <a:ext cx="1375794" cy="4817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US" sz="1200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0387" y="1545788"/>
                <a:ext cx="1375794" cy="48179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32" name="Picture 8" descr="http://ircamera.as.arizona.edu/NatSci102/NatSci102/movies/wave_anim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387" y="2761907"/>
            <a:ext cx="1535185" cy="962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625750" y="3968513"/>
            <a:ext cx="195463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The laws of physics must be the same in all frames of reference.</a:t>
            </a:r>
            <a:endParaRPr lang="en-US" sz="1200" dirty="0"/>
          </a:p>
        </p:txBody>
      </p:sp>
      <p:pic>
        <p:nvPicPr>
          <p:cNvPr id="1034" name="Picture 10" descr="http://upload.wikimedia.org/wikipedia/commons/6/6a/Inertial_frames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386" y="3984657"/>
            <a:ext cx="1535186" cy="169711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625752" y="2812918"/>
            <a:ext cx="195463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Nothing can go faster than the speed of light since nothing has been measured to.</a:t>
            </a:r>
            <a:endParaRPr lang="en-US" sz="1200" dirty="0"/>
          </a:p>
        </p:txBody>
      </p:sp>
      <p:sp>
        <p:nvSpPr>
          <p:cNvPr id="11" name="Down Arrow 10"/>
          <p:cNvSpPr/>
          <p:nvPr/>
        </p:nvSpPr>
        <p:spPr>
          <a:xfrm>
            <a:off x="3461430" y="2517508"/>
            <a:ext cx="163583" cy="2954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>
            <a:off x="3461430" y="3660982"/>
            <a:ext cx="163583" cy="2954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6" name="Picture 12" descr="https://encrypted-tbn0.gstatic.com/images?q=tbn:ANd9GcRrB6yDi9CP4SOBwlmqOd1uzFG9pk5CZUjbKNXCt4Q1yKvcCJJ_E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6200" y="4625510"/>
            <a:ext cx="274042" cy="354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625750" y="4990900"/>
            <a:ext cx="1954635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 new system of equations relating one reference frame to another, one that is moving relative to another, must be formulated in order to accommodate what is being observed.</a:t>
            </a:r>
            <a:endParaRPr lang="en-US" sz="1200" dirty="0"/>
          </a:p>
        </p:txBody>
      </p:sp>
      <p:sp>
        <p:nvSpPr>
          <p:cNvPr id="13" name="Left Arrow 12"/>
          <p:cNvSpPr/>
          <p:nvPr/>
        </p:nvSpPr>
        <p:spPr>
          <a:xfrm>
            <a:off x="2217395" y="5548312"/>
            <a:ext cx="408353" cy="13508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>
            <a:stCxn id="1030" idx="0"/>
          </p:cNvCxnSpPr>
          <p:nvPr/>
        </p:nvCxnSpPr>
        <p:spPr>
          <a:xfrm flipH="1">
            <a:off x="0" y="4191743"/>
            <a:ext cx="11491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030" idx="0"/>
          </p:cNvCxnSpPr>
          <p:nvPr/>
        </p:nvCxnSpPr>
        <p:spPr>
          <a:xfrm>
            <a:off x="1149178" y="4191743"/>
            <a:ext cx="12081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2357306" y="539189"/>
            <a:ext cx="0" cy="36525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314141" y="539189"/>
            <a:ext cx="1417740" cy="3746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 Proof</a:t>
            </a:r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6213502" y="539189"/>
            <a:ext cx="0" cy="62807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202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111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 Math</vt:lpstr>
      <vt:lpstr>Office Theme</vt:lpstr>
      <vt:lpstr>1905: A proposal of Special Relativity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Albert Einstein: A proposal of Special Relativity</dc:title>
  <dc:creator>Isaac Madison</dc:creator>
  <cp:lastModifiedBy>Isaac Madison</cp:lastModifiedBy>
  <cp:revision>10</cp:revision>
  <dcterms:created xsi:type="dcterms:W3CDTF">2013-10-01T00:54:43Z</dcterms:created>
  <dcterms:modified xsi:type="dcterms:W3CDTF">2013-10-01T01:46:31Z</dcterms:modified>
</cp:coreProperties>
</file>